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33187E-FD9E-4B8D-B74B-64469E91DF7D}" v="19" dt="2026-09-11T14:26:40.530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en Ede" userId="af927a437590014a" providerId="LiveId" clId="{4897A1BD-F7E9-4666-82FE-D129D8ABCBF0}"/>
    <pc:docChg chg="undo custSel modSld">
      <pc:chgData name="Seren Ede" userId="af927a437590014a" providerId="LiveId" clId="{4897A1BD-F7E9-4666-82FE-D129D8ABCBF0}" dt="2026-09-11T14:27:11.717" v="416" actId="14734"/>
      <pc:docMkLst>
        <pc:docMk/>
      </pc:docMkLst>
      <pc:sldChg chg="modSp mod">
        <pc:chgData name="Seren Ede" userId="af927a437590014a" providerId="LiveId" clId="{4897A1BD-F7E9-4666-82FE-D129D8ABCBF0}" dt="2026-09-11T14:27:11.717" v="416" actId="14734"/>
        <pc:sldMkLst>
          <pc:docMk/>
          <pc:sldMk cId="3285909656" sldId="260"/>
        </pc:sldMkLst>
        <pc:graphicFrameChg chg="mod modGraphic">
          <ac:chgData name="Seren Ede" userId="af927a437590014a" providerId="LiveId" clId="{4897A1BD-F7E9-4666-82FE-D129D8ABCBF0}" dt="2026-09-11T14:27:11.717" v="416" actId="14734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013500"/>
              </p:ext>
            </p:extLst>
          </p:nvPr>
        </p:nvGraphicFramePr>
        <p:xfrm>
          <a:off x="467544" y="548680"/>
          <a:ext cx="8078200" cy="5040032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800329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039696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896279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83113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037066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23620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845816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039696">
                  <a:extLst>
                    <a:ext uri="{9D8B030D-6E8A-4147-A177-3AD203B41FA5}">
                      <a16:colId xmlns:a16="http://schemas.microsoft.com/office/drawing/2014/main" val="3478523804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Cumartesi/</a:t>
                      </a:r>
                      <a:r>
                        <a:rPr lang="tr-T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u="none" strike="noStrike" dirty="0">
                          <a:effectLst/>
                        </a:rPr>
                        <a:t> </a:t>
                      </a:r>
                      <a:r>
                        <a:rPr lang="tr-TR" sz="2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ÖĞR. GÖR. SEREN EDE</a:t>
                      </a:r>
                      <a:r>
                        <a:rPr lang="tr-TR" sz="2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2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PAZARBAŞI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Akademik Görüşme Saati 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Akademik Görüşme </a:t>
                      </a:r>
                      <a:r>
                        <a:rPr lang="tr-TR" sz="8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Akademik Görüşme Saati  </a:t>
                      </a:r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buNone/>
                      </a:pPr>
                      <a:endParaRPr lang="tr-T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buNone/>
                      </a:pPr>
                      <a:endParaRPr lang="tr-TR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Haftalık 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86</Words>
  <Application>Microsoft Office PowerPoint</Application>
  <PresentationFormat>Ekran Gösterisi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Seren Ede</cp:lastModifiedBy>
  <cp:revision>22</cp:revision>
  <cp:lastPrinted>2022-02-24T09:20:43Z</cp:lastPrinted>
  <dcterms:created xsi:type="dcterms:W3CDTF">2021-04-20T12:55:35Z</dcterms:created>
  <dcterms:modified xsi:type="dcterms:W3CDTF">2026-09-11T14:27:13Z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